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1153-DB3B-4E24-99BC-C0228804199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8FC9-6E13-44A8-95C7-6B2C5BCD7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97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1153-DB3B-4E24-99BC-C0228804199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8FC9-6E13-44A8-95C7-6B2C5BCD7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1153-DB3B-4E24-99BC-C0228804199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8FC9-6E13-44A8-95C7-6B2C5BCD7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09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1153-DB3B-4E24-99BC-C0228804199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8FC9-6E13-44A8-95C7-6B2C5BCD7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8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1153-DB3B-4E24-99BC-C0228804199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8FC9-6E13-44A8-95C7-6B2C5BCD7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86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1153-DB3B-4E24-99BC-C0228804199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8FC9-6E13-44A8-95C7-6B2C5BCD7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30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1153-DB3B-4E24-99BC-C0228804199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8FC9-6E13-44A8-95C7-6B2C5BCD7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12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1153-DB3B-4E24-99BC-C0228804199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8FC9-6E13-44A8-95C7-6B2C5BCD7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11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1153-DB3B-4E24-99BC-C0228804199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8FC9-6E13-44A8-95C7-6B2C5BCD7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12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1153-DB3B-4E24-99BC-C0228804199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8FC9-6E13-44A8-95C7-6B2C5BCD7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23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1153-DB3B-4E24-99BC-C0228804199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8FC9-6E13-44A8-95C7-6B2C5BCD7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11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F1153-DB3B-4E24-99BC-C02288041997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B8FC9-6E13-44A8-95C7-6B2C5BCD7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72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6" t="11212" r="21771" b="8893"/>
          <a:stretch/>
        </p:blipFill>
        <p:spPr bwMode="auto">
          <a:xfrm>
            <a:off x="1" y="188641"/>
            <a:ext cx="9144000" cy="558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0446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Émilie de Poncheville</dc:creator>
  <cp:lastModifiedBy>Émilie de Poncheville</cp:lastModifiedBy>
  <cp:revision>1</cp:revision>
  <dcterms:created xsi:type="dcterms:W3CDTF">2017-01-23T11:27:13Z</dcterms:created>
  <dcterms:modified xsi:type="dcterms:W3CDTF">2017-01-23T11:29:17Z</dcterms:modified>
</cp:coreProperties>
</file>